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9" r:id="rId4"/>
    <p:sldId id="270" r:id="rId5"/>
    <p:sldId id="268" r:id="rId6"/>
    <p:sldId id="257" r:id="rId7"/>
    <p:sldId id="261" r:id="rId8"/>
    <p:sldId id="272" r:id="rId9"/>
    <p:sldId id="273" r:id="rId10"/>
    <p:sldId id="274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F9F9B-50CF-4B3B-AAF9-7833E9284D6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C0CF5-B805-49A9-9E10-DE68949AC886}">
      <dgm:prSet phldrT="[Text]"/>
      <dgm:spPr/>
      <dgm:t>
        <a:bodyPr/>
        <a:lstStyle/>
        <a:p>
          <a:r>
            <a:rPr lang="en-US" dirty="0" smtClean="0"/>
            <a:t>Traumatised parent</a:t>
          </a:r>
          <a:endParaRPr lang="en-US" dirty="0"/>
        </a:p>
      </dgm:t>
    </dgm:pt>
    <dgm:pt modelId="{B1460096-2ED5-4D85-9C29-E61DC6893A8C}" type="parTrans" cxnId="{23F0706F-F5CD-4D94-A5EE-F218000B176A}">
      <dgm:prSet/>
      <dgm:spPr/>
      <dgm:t>
        <a:bodyPr/>
        <a:lstStyle/>
        <a:p>
          <a:endParaRPr lang="en-US"/>
        </a:p>
      </dgm:t>
    </dgm:pt>
    <dgm:pt modelId="{4C219CF7-596C-4E11-A20B-F90862915D8B}" type="sibTrans" cxnId="{23F0706F-F5CD-4D94-A5EE-F218000B176A}">
      <dgm:prSet/>
      <dgm:spPr/>
      <dgm:t>
        <a:bodyPr/>
        <a:lstStyle/>
        <a:p>
          <a:endParaRPr lang="en-US"/>
        </a:p>
      </dgm:t>
    </dgm:pt>
    <dgm:pt modelId="{362F8750-A56A-42DC-AA54-186ABFF559CB}">
      <dgm:prSet phldrT="[Text]"/>
      <dgm:spPr/>
      <dgm:t>
        <a:bodyPr/>
        <a:lstStyle/>
        <a:p>
          <a:r>
            <a:rPr lang="en-US" dirty="0" smtClean="0"/>
            <a:t>Parents’ own trauma beliefs</a:t>
          </a:r>
          <a:endParaRPr lang="en-US" dirty="0"/>
        </a:p>
      </dgm:t>
    </dgm:pt>
    <dgm:pt modelId="{40B79DA4-AE13-41A7-B81B-948B4BD9FB18}" type="parTrans" cxnId="{28156BDA-D772-4A23-A5F5-3282A3783AAF}">
      <dgm:prSet/>
      <dgm:spPr/>
      <dgm:t>
        <a:bodyPr/>
        <a:lstStyle/>
        <a:p>
          <a:endParaRPr lang="en-US"/>
        </a:p>
      </dgm:t>
    </dgm:pt>
    <dgm:pt modelId="{32036C23-F952-45FD-A725-D8574476B027}" type="sibTrans" cxnId="{28156BDA-D772-4A23-A5F5-3282A3783AAF}">
      <dgm:prSet/>
      <dgm:spPr/>
      <dgm:t>
        <a:bodyPr/>
        <a:lstStyle/>
        <a:p>
          <a:endParaRPr lang="en-US"/>
        </a:p>
      </dgm:t>
    </dgm:pt>
    <dgm:pt modelId="{1DECB46A-6770-4EBB-9CF7-DB6B5F68BE56}">
      <dgm:prSet phldrT="[Text]"/>
      <dgm:spPr/>
      <dgm:t>
        <a:bodyPr/>
        <a:lstStyle/>
        <a:p>
          <a:r>
            <a:rPr lang="en-US" dirty="0" smtClean="0"/>
            <a:t>Behavioural reactions in child</a:t>
          </a:r>
          <a:endParaRPr lang="en-US" dirty="0"/>
        </a:p>
      </dgm:t>
    </dgm:pt>
    <dgm:pt modelId="{177EC836-5339-44B9-92B1-94D48C225D52}" type="parTrans" cxnId="{AB377741-812D-4F79-92EF-D9D74BEEFC93}">
      <dgm:prSet/>
      <dgm:spPr/>
      <dgm:t>
        <a:bodyPr/>
        <a:lstStyle/>
        <a:p>
          <a:endParaRPr lang="en-US"/>
        </a:p>
      </dgm:t>
    </dgm:pt>
    <dgm:pt modelId="{C0763E82-8F97-4F90-BE50-FCE6FE669078}" type="sibTrans" cxnId="{AB377741-812D-4F79-92EF-D9D74BEEFC93}">
      <dgm:prSet/>
      <dgm:spPr/>
      <dgm:t>
        <a:bodyPr/>
        <a:lstStyle/>
        <a:p>
          <a:endParaRPr lang="en-US"/>
        </a:p>
      </dgm:t>
    </dgm:pt>
    <dgm:pt modelId="{F2B27C40-82B4-4EA3-947C-4FFBF692FF30}">
      <dgm:prSet phldrT="[Text]"/>
      <dgm:spPr/>
      <dgm:t>
        <a:bodyPr/>
        <a:lstStyle/>
        <a:p>
          <a:r>
            <a:rPr lang="en-US" dirty="0" smtClean="0"/>
            <a:t>Parents’ trauma reactions are heightened</a:t>
          </a:r>
          <a:endParaRPr lang="en-US" dirty="0"/>
        </a:p>
      </dgm:t>
    </dgm:pt>
    <dgm:pt modelId="{4BBC492E-CD38-477A-8B71-4178A5251F9F}" type="parTrans" cxnId="{D1DBCB5A-7E1B-4FFA-AE00-BF96F18634A1}">
      <dgm:prSet/>
      <dgm:spPr/>
      <dgm:t>
        <a:bodyPr/>
        <a:lstStyle/>
        <a:p>
          <a:endParaRPr lang="en-US"/>
        </a:p>
      </dgm:t>
    </dgm:pt>
    <dgm:pt modelId="{4E245EDF-29A0-40A2-852E-2EDE34A46CDE}" type="sibTrans" cxnId="{D1DBCB5A-7E1B-4FFA-AE00-BF96F18634A1}">
      <dgm:prSet/>
      <dgm:spPr/>
      <dgm:t>
        <a:bodyPr/>
        <a:lstStyle/>
        <a:p>
          <a:endParaRPr lang="en-US"/>
        </a:p>
      </dgm:t>
    </dgm:pt>
    <dgm:pt modelId="{D759DEC3-18E9-46D6-B93F-AC9D104CE2A2}">
      <dgm:prSet phldrT="[Text]"/>
      <dgm:spPr/>
      <dgm:t>
        <a:bodyPr/>
        <a:lstStyle/>
        <a:p>
          <a:r>
            <a:rPr lang="en-US" dirty="0" smtClean="0"/>
            <a:t>Child’s emotional and behavioural reactions </a:t>
          </a:r>
          <a:endParaRPr lang="en-US" dirty="0"/>
        </a:p>
      </dgm:t>
    </dgm:pt>
    <dgm:pt modelId="{CF11B618-DFB6-46F2-AEAB-F9CE04B5108E}" type="parTrans" cxnId="{9055263E-66D7-4C1A-B7A9-918DE7F803FC}">
      <dgm:prSet/>
      <dgm:spPr/>
      <dgm:t>
        <a:bodyPr/>
        <a:lstStyle/>
        <a:p>
          <a:endParaRPr lang="en-US"/>
        </a:p>
      </dgm:t>
    </dgm:pt>
    <dgm:pt modelId="{7BD7F063-3380-4AC1-BE38-21FC62054DA1}" type="sibTrans" cxnId="{9055263E-66D7-4C1A-B7A9-918DE7F803FC}">
      <dgm:prSet/>
      <dgm:spPr/>
      <dgm:t>
        <a:bodyPr/>
        <a:lstStyle/>
        <a:p>
          <a:endParaRPr lang="en-US"/>
        </a:p>
      </dgm:t>
    </dgm:pt>
    <dgm:pt modelId="{AF8FDCB0-CC6F-4029-A2CD-2D9AA5130F96}">
      <dgm:prSet phldrT="[Text]"/>
      <dgm:spPr/>
      <dgm:t>
        <a:bodyPr/>
        <a:lstStyle/>
        <a:p>
          <a:r>
            <a:rPr lang="en-US" dirty="0" smtClean="0"/>
            <a:t>Parents’ post-trauma adaptational styles</a:t>
          </a:r>
          <a:endParaRPr lang="en-US" dirty="0"/>
        </a:p>
      </dgm:t>
    </dgm:pt>
    <dgm:pt modelId="{D621243E-4625-454E-8F3C-C1DE37AD0F6F}" type="parTrans" cxnId="{00385789-4553-4C4B-A884-49A01294604C}">
      <dgm:prSet/>
      <dgm:spPr/>
      <dgm:t>
        <a:bodyPr/>
        <a:lstStyle/>
        <a:p>
          <a:endParaRPr lang="en-US"/>
        </a:p>
      </dgm:t>
    </dgm:pt>
    <dgm:pt modelId="{E5108EEE-2E33-4D1E-B3B7-75C0F96E1FC9}" type="sibTrans" cxnId="{00385789-4553-4C4B-A884-49A01294604C}">
      <dgm:prSet/>
      <dgm:spPr/>
      <dgm:t>
        <a:bodyPr/>
        <a:lstStyle/>
        <a:p>
          <a:endParaRPr lang="en-US"/>
        </a:p>
      </dgm:t>
    </dgm:pt>
    <dgm:pt modelId="{786583F9-EFA4-43EE-A0A2-D5D9163EE76E}">
      <dgm:prSet/>
      <dgm:spPr/>
      <dgm:t>
        <a:bodyPr/>
        <a:lstStyle/>
        <a:p>
          <a:r>
            <a:rPr lang="en-US" dirty="0" smtClean="0"/>
            <a:t>Child’s trauma beliefs</a:t>
          </a:r>
          <a:endParaRPr lang="en-US" dirty="0"/>
        </a:p>
      </dgm:t>
    </dgm:pt>
    <dgm:pt modelId="{F7B7949F-ED87-4C51-BF1F-75B17A03DC3C}" type="parTrans" cxnId="{838FEE94-CB9F-44ED-80E3-DBC2ECC3D112}">
      <dgm:prSet/>
      <dgm:spPr/>
      <dgm:t>
        <a:bodyPr/>
        <a:lstStyle/>
        <a:p>
          <a:endParaRPr lang="en-US"/>
        </a:p>
      </dgm:t>
    </dgm:pt>
    <dgm:pt modelId="{30543706-366F-41DB-A570-1141011D4084}" type="sibTrans" cxnId="{838FEE94-CB9F-44ED-80E3-DBC2ECC3D112}">
      <dgm:prSet/>
      <dgm:spPr/>
      <dgm:t>
        <a:bodyPr/>
        <a:lstStyle/>
        <a:p>
          <a:endParaRPr lang="en-US"/>
        </a:p>
      </dgm:t>
    </dgm:pt>
    <dgm:pt modelId="{6F3EEAD7-9C9C-49DC-890B-EF2C33139EA4}">
      <dgm:prSet/>
      <dgm:spPr/>
      <dgm:t>
        <a:bodyPr/>
        <a:lstStyle/>
        <a:p>
          <a:r>
            <a:rPr lang="en-US" dirty="0" smtClean="0"/>
            <a:t>Impact on parenting</a:t>
          </a:r>
          <a:endParaRPr lang="en-US" dirty="0"/>
        </a:p>
      </dgm:t>
    </dgm:pt>
    <dgm:pt modelId="{361292F1-9FE1-4C06-9A03-CD115CF114C2}" type="parTrans" cxnId="{8F22F862-FB9C-4C29-88A8-0B06DED94839}">
      <dgm:prSet/>
      <dgm:spPr/>
      <dgm:t>
        <a:bodyPr/>
        <a:lstStyle/>
        <a:p>
          <a:endParaRPr lang="en-US"/>
        </a:p>
      </dgm:t>
    </dgm:pt>
    <dgm:pt modelId="{35B11CBB-9DC3-49AA-89D1-61935E4C6FF3}" type="sibTrans" cxnId="{8F22F862-FB9C-4C29-88A8-0B06DED94839}">
      <dgm:prSet/>
      <dgm:spPr/>
      <dgm:t>
        <a:bodyPr/>
        <a:lstStyle/>
        <a:p>
          <a:endParaRPr lang="en-US"/>
        </a:p>
      </dgm:t>
    </dgm:pt>
    <dgm:pt modelId="{7416A75A-C9C5-4A84-B7FC-365ABB5A7827}">
      <dgm:prSet/>
      <dgm:spPr/>
      <dgm:t>
        <a:bodyPr/>
        <a:lstStyle/>
        <a:p>
          <a:r>
            <a:rPr lang="en-US" dirty="0" smtClean="0"/>
            <a:t>Child becomes a parent </a:t>
          </a:r>
          <a:endParaRPr lang="en-US" dirty="0"/>
        </a:p>
      </dgm:t>
    </dgm:pt>
    <dgm:pt modelId="{B67A4C31-7B33-4335-91CB-4EB4D3DC9765}" type="parTrans" cxnId="{285B961B-504B-4D6E-A714-1BE93FB29789}">
      <dgm:prSet/>
      <dgm:spPr/>
      <dgm:t>
        <a:bodyPr/>
        <a:lstStyle/>
        <a:p>
          <a:endParaRPr lang="en-US"/>
        </a:p>
      </dgm:t>
    </dgm:pt>
    <dgm:pt modelId="{FA663D45-F2AA-4848-A6B7-05BD66987DB9}" type="sibTrans" cxnId="{285B961B-504B-4D6E-A714-1BE93FB29789}">
      <dgm:prSet/>
      <dgm:spPr/>
      <dgm:t>
        <a:bodyPr/>
        <a:lstStyle/>
        <a:p>
          <a:endParaRPr lang="en-US"/>
        </a:p>
      </dgm:t>
    </dgm:pt>
    <dgm:pt modelId="{88F6057B-951F-4BDB-B026-EDAFEA362124}" type="pres">
      <dgm:prSet presAssocID="{84DF9F9B-50CF-4B3B-AAF9-7833E9284D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4252D-21D3-4E49-BB41-AB2D7710DB56}" type="pres">
      <dgm:prSet presAssocID="{26EC0CF5-B805-49A9-9E10-DE68949AC886}" presName="node" presStyleLbl="node1" presStyleIdx="0" presStyleCnt="9" custScaleX="113009" custScaleY="97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39098-0219-424C-A3B6-00D97BACAFAB}" type="pres">
      <dgm:prSet presAssocID="{4C219CF7-596C-4E11-A20B-F90862915D8B}" presName="sibTrans" presStyleLbl="sibTrans2D1" presStyleIdx="0" presStyleCnt="9"/>
      <dgm:spPr/>
      <dgm:t>
        <a:bodyPr/>
        <a:lstStyle/>
        <a:p>
          <a:endParaRPr lang="en-US"/>
        </a:p>
      </dgm:t>
    </dgm:pt>
    <dgm:pt modelId="{0FECD0D4-585B-4E26-919D-3A3D5FC8A987}" type="pres">
      <dgm:prSet presAssocID="{4C219CF7-596C-4E11-A20B-F90862915D8B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607049F-DAEF-4C41-956B-88B6D15EDA95}" type="pres">
      <dgm:prSet presAssocID="{362F8750-A56A-42DC-AA54-186ABFF559CB}" presName="node" presStyleLbl="node1" presStyleIdx="1" presStyleCnt="9" custRadScaleRad="102007" custRadScaleInc="28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F463F-1B2F-4194-AFEE-8C1E4EB220E8}" type="pres">
      <dgm:prSet presAssocID="{32036C23-F952-45FD-A725-D8574476B027}" presName="sibTrans" presStyleLbl="sibTrans2D1" presStyleIdx="1" presStyleCnt="9" custAng="12509352" custScaleX="46111" custScaleY="132720" custLinFactX="-100000" custLinFactY="-174012" custLinFactNeighborX="-127985" custLinFactNeighborY="-200000"/>
      <dgm:spPr/>
      <dgm:t>
        <a:bodyPr/>
        <a:lstStyle/>
        <a:p>
          <a:endParaRPr lang="en-US"/>
        </a:p>
      </dgm:t>
    </dgm:pt>
    <dgm:pt modelId="{6FD6A8EC-CC26-48BA-873A-C575AA40E69A}" type="pres">
      <dgm:prSet presAssocID="{32036C23-F952-45FD-A725-D8574476B027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1442023-A301-43B9-9B0D-893614851A19}" type="pres">
      <dgm:prSet presAssocID="{1DECB46A-6770-4EBB-9CF7-DB6B5F68BE56}" presName="node" presStyleLbl="node1" presStyleIdx="2" presStyleCnt="9" custScaleX="117690" custScaleY="89000" custRadScaleRad="94295" custRadScaleInc="383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2AC27-3340-4168-BED1-7E989BCC270F}" type="pres">
      <dgm:prSet presAssocID="{C0763E82-8F97-4F90-BE50-FCE6FE669078}" presName="sibTrans" presStyleLbl="sibTrans2D1" presStyleIdx="2" presStyleCnt="9" custAng="21072277" custScaleX="129290" custScaleY="118042" custLinFactX="272602" custLinFactNeighborX="300000" custLinFactNeighborY="-66160"/>
      <dgm:spPr/>
      <dgm:t>
        <a:bodyPr/>
        <a:lstStyle/>
        <a:p>
          <a:endParaRPr lang="en-US"/>
        </a:p>
      </dgm:t>
    </dgm:pt>
    <dgm:pt modelId="{87B42222-8793-4AA8-81FC-5103D94F4458}" type="pres">
      <dgm:prSet presAssocID="{C0763E82-8F97-4F90-BE50-FCE6FE669078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7DBEC13E-D53E-4FB4-9B69-0CA8727B2FDA}" type="pres">
      <dgm:prSet presAssocID="{F2B27C40-82B4-4EA3-947C-4FFBF692FF30}" presName="node" presStyleLbl="node1" presStyleIdx="3" presStyleCnt="9" custScaleX="127680" custScaleY="93252" custRadScaleRad="96651" custRadScaleInc="427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C74A4-B289-4AD1-8941-9EB6938AAB60}" type="pres">
      <dgm:prSet presAssocID="{4E245EDF-29A0-40A2-852E-2EDE34A46CDE}" presName="sibTrans" presStyleLbl="sibTrans2D1" presStyleIdx="3" presStyleCnt="9" custAng="19534981" custScaleX="144091" custLinFactX="273159" custLinFactY="31395" custLinFactNeighborX="300000" custLinFactNeighborY="100000"/>
      <dgm:spPr/>
      <dgm:t>
        <a:bodyPr/>
        <a:lstStyle/>
        <a:p>
          <a:endParaRPr lang="en-US"/>
        </a:p>
      </dgm:t>
    </dgm:pt>
    <dgm:pt modelId="{B809A1F2-BCA7-4C6E-A6CD-F7CE264588E2}" type="pres">
      <dgm:prSet presAssocID="{4E245EDF-29A0-40A2-852E-2EDE34A46CDE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AF08321E-4A10-4440-89B6-271F53362138}" type="pres">
      <dgm:prSet presAssocID="{D759DEC3-18E9-46D6-B93F-AC9D104CE2A2}" presName="node" presStyleLbl="node1" presStyleIdx="4" presStyleCnt="9" custRadScaleRad="114419" custRadScaleInc="42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2758E-4415-4046-A91C-DC6A854976AB}" type="pres">
      <dgm:prSet presAssocID="{7BD7F063-3380-4AC1-BE38-21FC62054DA1}" presName="sibTrans" presStyleLbl="sibTrans2D1" presStyleIdx="4" presStyleCnt="9" custAng="13763594" custScaleX="25711" custLinFactY="156138" custLinFactNeighborX="-86249" custLinFactNeighborY="200000"/>
      <dgm:spPr/>
      <dgm:t>
        <a:bodyPr/>
        <a:lstStyle/>
        <a:p>
          <a:endParaRPr lang="en-US"/>
        </a:p>
      </dgm:t>
    </dgm:pt>
    <dgm:pt modelId="{44B25AD4-4DAE-45EE-9317-F9531A7F1C70}" type="pres">
      <dgm:prSet presAssocID="{7BD7F063-3380-4AC1-BE38-21FC62054DA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5EA7A80-1FF0-4343-95D1-F10FDAB7CB2A}" type="pres">
      <dgm:prSet presAssocID="{AF8FDCB0-CC6F-4029-A2CD-2D9AA5130F96}" presName="node" presStyleLbl="node1" presStyleIdx="5" presStyleCnt="9" custRadScaleRad="106589" custRadScaleInc="-57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4DE73-A8F1-4758-9AA7-386ED85C0923}" type="pres">
      <dgm:prSet presAssocID="{E5108EEE-2E33-4D1E-B3B7-75C0F96E1FC9}" presName="sibTrans" presStyleLbl="sibTrans2D1" presStyleIdx="5" presStyleCnt="9" custAng="5733673" custFlipHor="1" custScaleX="24123" custLinFactX="-22566" custLinFactY="94555" custLinFactNeighborX="-100000" custLinFactNeighborY="100000"/>
      <dgm:spPr/>
      <dgm:t>
        <a:bodyPr/>
        <a:lstStyle/>
        <a:p>
          <a:endParaRPr lang="en-US"/>
        </a:p>
      </dgm:t>
    </dgm:pt>
    <dgm:pt modelId="{7F551231-3ED5-4295-BE57-4EECB747DB7F}" type="pres">
      <dgm:prSet presAssocID="{E5108EEE-2E33-4D1E-B3B7-75C0F96E1FC9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4AEB245E-5B28-4480-BCEE-C733D88FBCBA}" type="pres">
      <dgm:prSet presAssocID="{786583F9-EFA4-43EE-A0A2-D5D9163EE76E}" presName="node" presStyleLbl="node1" presStyleIdx="6" presStyleCnt="9" custRadScaleRad="108956" custRadScaleInc="197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FB9D7-D5E7-4752-8F2D-698CC351B74A}" type="pres">
      <dgm:prSet presAssocID="{30543706-366F-41DB-A570-1141011D4084}" presName="sibTrans" presStyleLbl="sibTrans2D1" presStyleIdx="6" presStyleCnt="9" custAng="13816808" custFlipVert="1" custScaleX="21064" custScaleY="92949" custLinFactX="27052" custLinFactNeighborX="100000" custLinFactNeighborY="57027"/>
      <dgm:spPr/>
      <dgm:t>
        <a:bodyPr/>
        <a:lstStyle/>
        <a:p>
          <a:endParaRPr lang="en-US"/>
        </a:p>
      </dgm:t>
    </dgm:pt>
    <dgm:pt modelId="{98D7967F-E8BE-4C63-8994-D13341C3D8EC}" type="pres">
      <dgm:prSet presAssocID="{30543706-366F-41DB-A570-1141011D408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97ECC09-A895-415B-A4FF-278C2A548933}" type="pres">
      <dgm:prSet presAssocID="{6F3EEAD7-9C9C-49DC-890B-EF2C33139EA4}" presName="node" presStyleLbl="node1" presStyleIdx="7" presStyleCnt="9" custRadScaleRad="109160" custRadScaleInc="-794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054E-3DD3-4075-B563-FE2B5854288F}" type="pres">
      <dgm:prSet presAssocID="{35B11CBB-9DC3-49AA-89D1-61935E4C6FF3}" presName="sibTrans" presStyleLbl="sibTrans2D1" presStyleIdx="7" presStyleCnt="9" custAng="15619856" custFlipHor="1" custScaleX="26636" custScaleY="110928" custLinFactY="-100000" custLinFactNeighborX="92253" custLinFactNeighborY="-119907"/>
      <dgm:spPr/>
      <dgm:t>
        <a:bodyPr/>
        <a:lstStyle/>
        <a:p>
          <a:endParaRPr lang="en-US"/>
        </a:p>
      </dgm:t>
    </dgm:pt>
    <dgm:pt modelId="{C869EC3E-9728-4515-BD0B-C6E88E5CA340}" type="pres">
      <dgm:prSet presAssocID="{35B11CBB-9DC3-49AA-89D1-61935E4C6FF3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6BD9EAC6-BE83-4BEC-8741-A4D277D82142}" type="pres">
      <dgm:prSet presAssocID="{7416A75A-C9C5-4A84-B7FC-365ABB5A78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D4F84-9D5F-4B95-8501-204DD15C5E4A}" type="pres">
      <dgm:prSet presAssocID="{FA663D45-F2AA-4848-A6B7-05BD66987DB9}" presName="sibTrans" presStyleLbl="sibTrans2D1" presStyleIdx="8" presStyleCnt="9"/>
      <dgm:spPr/>
      <dgm:t>
        <a:bodyPr/>
        <a:lstStyle/>
        <a:p>
          <a:endParaRPr lang="en-US"/>
        </a:p>
      </dgm:t>
    </dgm:pt>
    <dgm:pt modelId="{292B138F-4A18-41A9-B841-B711D4A11391}" type="pres">
      <dgm:prSet presAssocID="{FA663D45-F2AA-4848-A6B7-05BD66987DB9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AB377741-812D-4F79-92EF-D9D74BEEFC93}" srcId="{84DF9F9B-50CF-4B3B-AAF9-7833E9284D64}" destId="{1DECB46A-6770-4EBB-9CF7-DB6B5F68BE56}" srcOrd="2" destOrd="0" parTransId="{177EC836-5339-44B9-92B1-94D48C225D52}" sibTransId="{C0763E82-8F97-4F90-BE50-FCE6FE669078}"/>
    <dgm:cxn modelId="{B060C9AD-8967-4203-8D5E-A3A9A7E3BF04}" type="presOf" srcId="{4C219CF7-596C-4E11-A20B-F90862915D8B}" destId="{93139098-0219-424C-A3B6-00D97BACAFAB}" srcOrd="0" destOrd="0" presId="urn:microsoft.com/office/officeart/2005/8/layout/cycle2"/>
    <dgm:cxn modelId="{51813132-5483-4223-8D0B-C5030D051DB3}" type="presOf" srcId="{84DF9F9B-50CF-4B3B-AAF9-7833E9284D64}" destId="{88F6057B-951F-4BDB-B026-EDAFEA362124}" srcOrd="0" destOrd="0" presId="urn:microsoft.com/office/officeart/2005/8/layout/cycle2"/>
    <dgm:cxn modelId="{E25CAE53-0880-4A97-82AE-2871BE457CFF}" type="presOf" srcId="{C0763E82-8F97-4F90-BE50-FCE6FE669078}" destId="{7BE2AC27-3340-4168-BED1-7E989BCC270F}" srcOrd="0" destOrd="0" presId="urn:microsoft.com/office/officeart/2005/8/layout/cycle2"/>
    <dgm:cxn modelId="{2A3665A6-B49C-430D-81DA-5F91080B41D1}" type="presOf" srcId="{D759DEC3-18E9-46D6-B93F-AC9D104CE2A2}" destId="{AF08321E-4A10-4440-89B6-271F53362138}" srcOrd="0" destOrd="0" presId="urn:microsoft.com/office/officeart/2005/8/layout/cycle2"/>
    <dgm:cxn modelId="{9055263E-66D7-4C1A-B7A9-918DE7F803FC}" srcId="{84DF9F9B-50CF-4B3B-AAF9-7833E9284D64}" destId="{D759DEC3-18E9-46D6-B93F-AC9D104CE2A2}" srcOrd="4" destOrd="0" parTransId="{CF11B618-DFB6-46F2-AEAB-F9CE04B5108E}" sibTransId="{7BD7F063-3380-4AC1-BE38-21FC62054DA1}"/>
    <dgm:cxn modelId="{23F0706F-F5CD-4D94-A5EE-F218000B176A}" srcId="{84DF9F9B-50CF-4B3B-AAF9-7833E9284D64}" destId="{26EC0CF5-B805-49A9-9E10-DE68949AC886}" srcOrd="0" destOrd="0" parTransId="{B1460096-2ED5-4D85-9C29-E61DC6893A8C}" sibTransId="{4C219CF7-596C-4E11-A20B-F90862915D8B}"/>
    <dgm:cxn modelId="{D819CF17-27C6-42C8-8A5D-D1DE68BCE2B3}" type="presOf" srcId="{32036C23-F952-45FD-A725-D8574476B027}" destId="{6FD6A8EC-CC26-48BA-873A-C575AA40E69A}" srcOrd="1" destOrd="0" presId="urn:microsoft.com/office/officeart/2005/8/layout/cycle2"/>
    <dgm:cxn modelId="{D1DBCB5A-7E1B-4FFA-AE00-BF96F18634A1}" srcId="{84DF9F9B-50CF-4B3B-AAF9-7833E9284D64}" destId="{F2B27C40-82B4-4EA3-947C-4FFBF692FF30}" srcOrd="3" destOrd="0" parTransId="{4BBC492E-CD38-477A-8B71-4178A5251F9F}" sibTransId="{4E245EDF-29A0-40A2-852E-2EDE34A46CDE}"/>
    <dgm:cxn modelId="{7D2D432D-E169-426B-A4B3-8D220DFA33AF}" type="presOf" srcId="{F2B27C40-82B4-4EA3-947C-4FFBF692FF30}" destId="{7DBEC13E-D53E-4FB4-9B69-0CA8727B2FDA}" srcOrd="0" destOrd="0" presId="urn:microsoft.com/office/officeart/2005/8/layout/cycle2"/>
    <dgm:cxn modelId="{3A95306B-CC6D-476C-AE8B-984A3E930B3E}" type="presOf" srcId="{4E245EDF-29A0-40A2-852E-2EDE34A46CDE}" destId="{B809A1F2-BCA7-4C6E-A6CD-F7CE264588E2}" srcOrd="1" destOrd="0" presId="urn:microsoft.com/office/officeart/2005/8/layout/cycle2"/>
    <dgm:cxn modelId="{D20B3129-6D2E-40B8-B151-FF32DC98F745}" type="presOf" srcId="{26EC0CF5-B805-49A9-9E10-DE68949AC886}" destId="{F934252D-21D3-4E49-BB41-AB2D7710DB56}" srcOrd="0" destOrd="0" presId="urn:microsoft.com/office/officeart/2005/8/layout/cycle2"/>
    <dgm:cxn modelId="{C475DCD4-8C61-4359-973A-CABFB5111C87}" type="presOf" srcId="{35B11CBB-9DC3-49AA-89D1-61935E4C6FF3}" destId="{C6B9054E-3DD3-4075-B563-FE2B5854288F}" srcOrd="0" destOrd="0" presId="urn:microsoft.com/office/officeart/2005/8/layout/cycle2"/>
    <dgm:cxn modelId="{838FEE94-CB9F-44ED-80E3-DBC2ECC3D112}" srcId="{84DF9F9B-50CF-4B3B-AAF9-7833E9284D64}" destId="{786583F9-EFA4-43EE-A0A2-D5D9163EE76E}" srcOrd="6" destOrd="0" parTransId="{F7B7949F-ED87-4C51-BF1F-75B17A03DC3C}" sibTransId="{30543706-366F-41DB-A570-1141011D4084}"/>
    <dgm:cxn modelId="{F116DE94-7D2A-4C9A-BD2F-36B0F2CDCE77}" type="presOf" srcId="{6F3EEAD7-9C9C-49DC-890B-EF2C33139EA4}" destId="{597ECC09-A895-415B-A4FF-278C2A548933}" srcOrd="0" destOrd="0" presId="urn:microsoft.com/office/officeart/2005/8/layout/cycle2"/>
    <dgm:cxn modelId="{B0421974-1E95-4226-9A09-19F36F73FCD0}" type="presOf" srcId="{362F8750-A56A-42DC-AA54-186ABFF559CB}" destId="{1607049F-DAEF-4C41-956B-88B6D15EDA95}" srcOrd="0" destOrd="0" presId="urn:microsoft.com/office/officeart/2005/8/layout/cycle2"/>
    <dgm:cxn modelId="{2EB2CD52-074E-4FC9-80BA-CBB8FA15CE18}" type="presOf" srcId="{7BD7F063-3380-4AC1-BE38-21FC62054DA1}" destId="{44B25AD4-4DAE-45EE-9317-F9531A7F1C70}" srcOrd="1" destOrd="0" presId="urn:microsoft.com/office/officeart/2005/8/layout/cycle2"/>
    <dgm:cxn modelId="{2462053D-6EF2-46C7-B37F-6B859593B9E4}" type="presOf" srcId="{32036C23-F952-45FD-A725-D8574476B027}" destId="{424F463F-1B2F-4194-AFEE-8C1E4EB220E8}" srcOrd="0" destOrd="0" presId="urn:microsoft.com/office/officeart/2005/8/layout/cycle2"/>
    <dgm:cxn modelId="{28156BDA-D772-4A23-A5F5-3282A3783AAF}" srcId="{84DF9F9B-50CF-4B3B-AAF9-7833E9284D64}" destId="{362F8750-A56A-42DC-AA54-186ABFF559CB}" srcOrd="1" destOrd="0" parTransId="{40B79DA4-AE13-41A7-B81B-948B4BD9FB18}" sibTransId="{32036C23-F952-45FD-A725-D8574476B027}"/>
    <dgm:cxn modelId="{08817191-A4C0-436F-A722-73374433C274}" type="presOf" srcId="{AF8FDCB0-CC6F-4029-A2CD-2D9AA5130F96}" destId="{D5EA7A80-1FF0-4343-95D1-F10FDAB7CB2A}" srcOrd="0" destOrd="0" presId="urn:microsoft.com/office/officeart/2005/8/layout/cycle2"/>
    <dgm:cxn modelId="{62FACFB4-9525-4C96-9979-E4D4029B7D37}" type="presOf" srcId="{30543706-366F-41DB-A570-1141011D4084}" destId="{EBBFB9D7-D5E7-4752-8F2D-698CC351B74A}" srcOrd="0" destOrd="0" presId="urn:microsoft.com/office/officeart/2005/8/layout/cycle2"/>
    <dgm:cxn modelId="{3C171656-5E08-4157-8970-E78394EB4DE0}" type="presOf" srcId="{35B11CBB-9DC3-49AA-89D1-61935E4C6FF3}" destId="{C869EC3E-9728-4515-BD0B-C6E88E5CA340}" srcOrd="1" destOrd="0" presId="urn:microsoft.com/office/officeart/2005/8/layout/cycle2"/>
    <dgm:cxn modelId="{E5D4387A-1250-40C8-A7EB-21B0EB30C69C}" type="presOf" srcId="{FA663D45-F2AA-4848-A6B7-05BD66987DB9}" destId="{4C9D4F84-9D5F-4B95-8501-204DD15C5E4A}" srcOrd="0" destOrd="0" presId="urn:microsoft.com/office/officeart/2005/8/layout/cycle2"/>
    <dgm:cxn modelId="{FAAE40A8-E125-4CCC-844C-5B56AF9A144C}" type="presOf" srcId="{4C219CF7-596C-4E11-A20B-F90862915D8B}" destId="{0FECD0D4-585B-4E26-919D-3A3D5FC8A987}" srcOrd="1" destOrd="0" presId="urn:microsoft.com/office/officeart/2005/8/layout/cycle2"/>
    <dgm:cxn modelId="{5A9FDE4B-D0A5-46B8-8827-18BE43B2C5E1}" type="presOf" srcId="{4E245EDF-29A0-40A2-852E-2EDE34A46CDE}" destId="{91EC74A4-B289-4AD1-8941-9EB6938AAB60}" srcOrd="0" destOrd="0" presId="urn:microsoft.com/office/officeart/2005/8/layout/cycle2"/>
    <dgm:cxn modelId="{E40813BC-4A51-42EA-AE51-3F7C41EAAF40}" type="presOf" srcId="{FA663D45-F2AA-4848-A6B7-05BD66987DB9}" destId="{292B138F-4A18-41A9-B841-B711D4A11391}" srcOrd="1" destOrd="0" presId="urn:microsoft.com/office/officeart/2005/8/layout/cycle2"/>
    <dgm:cxn modelId="{285B961B-504B-4D6E-A714-1BE93FB29789}" srcId="{84DF9F9B-50CF-4B3B-AAF9-7833E9284D64}" destId="{7416A75A-C9C5-4A84-B7FC-365ABB5A7827}" srcOrd="8" destOrd="0" parTransId="{B67A4C31-7B33-4335-91CB-4EB4D3DC9765}" sibTransId="{FA663D45-F2AA-4848-A6B7-05BD66987DB9}"/>
    <dgm:cxn modelId="{5CC273C5-8AC1-43C1-9BC8-D497450DE120}" type="presOf" srcId="{C0763E82-8F97-4F90-BE50-FCE6FE669078}" destId="{87B42222-8793-4AA8-81FC-5103D94F4458}" srcOrd="1" destOrd="0" presId="urn:microsoft.com/office/officeart/2005/8/layout/cycle2"/>
    <dgm:cxn modelId="{FA5E410F-9A0C-42CA-8F8D-AD7D162A87B8}" type="presOf" srcId="{E5108EEE-2E33-4D1E-B3B7-75C0F96E1FC9}" destId="{7F551231-3ED5-4295-BE57-4EECB747DB7F}" srcOrd="1" destOrd="0" presId="urn:microsoft.com/office/officeart/2005/8/layout/cycle2"/>
    <dgm:cxn modelId="{8F22F862-FB9C-4C29-88A8-0B06DED94839}" srcId="{84DF9F9B-50CF-4B3B-AAF9-7833E9284D64}" destId="{6F3EEAD7-9C9C-49DC-890B-EF2C33139EA4}" srcOrd="7" destOrd="0" parTransId="{361292F1-9FE1-4C06-9A03-CD115CF114C2}" sibTransId="{35B11CBB-9DC3-49AA-89D1-61935E4C6FF3}"/>
    <dgm:cxn modelId="{CC312608-4EB9-4EF9-B7D9-0F13284F1FFC}" type="presOf" srcId="{786583F9-EFA4-43EE-A0A2-D5D9163EE76E}" destId="{4AEB245E-5B28-4480-BCEE-C733D88FBCBA}" srcOrd="0" destOrd="0" presId="urn:microsoft.com/office/officeart/2005/8/layout/cycle2"/>
    <dgm:cxn modelId="{6EE86F46-2893-46C3-8BFF-2DD37DB40B9C}" type="presOf" srcId="{1DECB46A-6770-4EBB-9CF7-DB6B5F68BE56}" destId="{01442023-A301-43B9-9B0D-893614851A19}" srcOrd="0" destOrd="0" presId="urn:microsoft.com/office/officeart/2005/8/layout/cycle2"/>
    <dgm:cxn modelId="{8E723972-A10E-4383-A3FA-69F24A7EA986}" type="presOf" srcId="{E5108EEE-2E33-4D1E-B3B7-75C0F96E1FC9}" destId="{5784DE73-A8F1-4758-9AA7-386ED85C0923}" srcOrd="0" destOrd="0" presId="urn:microsoft.com/office/officeart/2005/8/layout/cycle2"/>
    <dgm:cxn modelId="{FA58F103-E30A-4F16-B70B-46CFC3DA0F5A}" type="presOf" srcId="{30543706-366F-41DB-A570-1141011D4084}" destId="{98D7967F-E8BE-4C63-8994-D13341C3D8EC}" srcOrd="1" destOrd="0" presId="urn:microsoft.com/office/officeart/2005/8/layout/cycle2"/>
    <dgm:cxn modelId="{C6EC58D1-4390-4A9D-9433-579F8873D3DC}" type="presOf" srcId="{7416A75A-C9C5-4A84-B7FC-365ABB5A7827}" destId="{6BD9EAC6-BE83-4BEC-8741-A4D277D82142}" srcOrd="0" destOrd="0" presId="urn:microsoft.com/office/officeart/2005/8/layout/cycle2"/>
    <dgm:cxn modelId="{5DD9091B-5C28-40E1-98DB-23184DBD11CA}" type="presOf" srcId="{7BD7F063-3380-4AC1-BE38-21FC62054DA1}" destId="{B542758E-4415-4046-A91C-DC6A854976AB}" srcOrd="0" destOrd="0" presId="urn:microsoft.com/office/officeart/2005/8/layout/cycle2"/>
    <dgm:cxn modelId="{00385789-4553-4C4B-A884-49A01294604C}" srcId="{84DF9F9B-50CF-4B3B-AAF9-7833E9284D64}" destId="{AF8FDCB0-CC6F-4029-A2CD-2D9AA5130F96}" srcOrd="5" destOrd="0" parTransId="{D621243E-4625-454E-8F3C-C1DE37AD0F6F}" sibTransId="{E5108EEE-2E33-4D1E-B3B7-75C0F96E1FC9}"/>
    <dgm:cxn modelId="{1EDBFF64-0C90-42E6-9588-E70AA6E02DA2}" type="presParOf" srcId="{88F6057B-951F-4BDB-B026-EDAFEA362124}" destId="{F934252D-21D3-4E49-BB41-AB2D7710DB56}" srcOrd="0" destOrd="0" presId="urn:microsoft.com/office/officeart/2005/8/layout/cycle2"/>
    <dgm:cxn modelId="{1C36580F-351D-4320-96CB-DC066C3EDB07}" type="presParOf" srcId="{88F6057B-951F-4BDB-B026-EDAFEA362124}" destId="{93139098-0219-424C-A3B6-00D97BACAFAB}" srcOrd="1" destOrd="0" presId="urn:microsoft.com/office/officeart/2005/8/layout/cycle2"/>
    <dgm:cxn modelId="{DCA81740-AE87-4911-932A-62F6ADDDCC9A}" type="presParOf" srcId="{93139098-0219-424C-A3B6-00D97BACAFAB}" destId="{0FECD0D4-585B-4E26-919D-3A3D5FC8A987}" srcOrd="0" destOrd="0" presId="urn:microsoft.com/office/officeart/2005/8/layout/cycle2"/>
    <dgm:cxn modelId="{AB4768E6-EB6F-4325-8C9A-176E1B8F5CF6}" type="presParOf" srcId="{88F6057B-951F-4BDB-B026-EDAFEA362124}" destId="{1607049F-DAEF-4C41-956B-88B6D15EDA95}" srcOrd="2" destOrd="0" presId="urn:microsoft.com/office/officeart/2005/8/layout/cycle2"/>
    <dgm:cxn modelId="{C58478EA-E49C-4279-870C-AC32C4942507}" type="presParOf" srcId="{88F6057B-951F-4BDB-B026-EDAFEA362124}" destId="{424F463F-1B2F-4194-AFEE-8C1E4EB220E8}" srcOrd="3" destOrd="0" presId="urn:microsoft.com/office/officeart/2005/8/layout/cycle2"/>
    <dgm:cxn modelId="{35775062-980F-4459-B5D2-FCD8D10FACAB}" type="presParOf" srcId="{424F463F-1B2F-4194-AFEE-8C1E4EB220E8}" destId="{6FD6A8EC-CC26-48BA-873A-C575AA40E69A}" srcOrd="0" destOrd="0" presId="urn:microsoft.com/office/officeart/2005/8/layout/cycle2"/>
    <dgm:cxn modelId="{EA7E7811-08BF-4FE0-A49C-E781E5623356}" type="presParOf" srcId="{88F6057B-951F-4BDB-B026-EDAFEA362124}" destId="{01442023-A301-43B9-9B0D-893614851A19}" srcOrd="4" destOrd="0" presId="urn:microsoft.com/office/officeart/2005/8/layout/cycle2"/>
    <dgm:cxn modelId="{4DB0C823-EEC9-49DE-AE5C-466362EAB5FB}" type="presParOf" srcId="{88F6057B-951F-4BDB-B026-EDAFEA362124}" destId="{7BE2AC27-3340-4168-BED1-7E989BCC270F}" srcOrd="5" destOrd="0" presId="urn:microsoft.com/office/officeart/2005/8/layout/cycle2"/>
    <dgm:cxn modelId="{00508F1B-9017-4D51-98B5-29C319DBFD52}" type="presParOf" srcId="{7BE2AC27-3340-4168-BED1-7E989BCC270F}" destId="{87B42222-8793-4AA8-81FC-5103D94F4458}" srcOrd="0" destOrd="0" presId="urn:microsoft.com/office/officeart/2005/8/layout/cycle2"/>
    <dgm:cxn modelId="{A8FC8B92-468F-48A6-9D4F-98F0FEBD0B07}" type="presParOf" srcId="{88F6057B-951F-4BDB-B026-EDAFEA362124}" destId="{7DBEC13E-D53E-4FB4-9B69-0CA8727B2FDA}" srcOrd="6" destOrd="0" presId="urn:microsoft.com/office/officeart/2005/8/layout/cycle2"/>
    <dgm:cxn modelId="{D0D879EF-A29A-42ED-ACCD-2ED20F1AEED2}" type="presParOf" srcId="{88F6057B-951F-4BDB-B026-EDAFEA362124}" destId="{91EC74A4-B289-4AD1-8941-9EB6938AAB60}" srcOrd="7" destOrd="0" presId="urn:microsoft.com/office/officeart/2005/8/layout/cycle2"/>
    <dgm:cxn modelId="{667F3F6E-6ACD-453C-9E33-305B04CCFCC0}" type="presParOf" srcId="{91EC74A4-B289-4AD1-8941-9EB6938AAB60}" destId="{B809A1F2-BCA7-4C6E-A6CD-F7CE264588E2}" srcOrd="0" destOrd="0" presId="urn:microsoft.com/office/officeart/2005/8/layout/cycle2"/>
    <dgm:cxn modelId="{37A18EA1-9798-4730-88A1-7C23873FFFDA}" type="presParOf" srcId="{88F6057B-951F-4BDB-B026-EDAFEA362124}" destId="{AF08321E-4A10-4440-89B6-271F53362138}" srcOrd="8" destOrd="0" presId="urn:microsoft.com/office/officeart/2005/8/layout/cycle2"/>
    <dgm:cxn modelId="{7D34FBD0-EE8F-43ED-BD0B-73EAB032064D}" type="presParOf" srcId="{88F6057B-951F-4BDB-B026-EDAFEA362124}" destId="{B542758E-4415-4046-A91C-DC6A854976AB}" srcOrd="9" destOrd="0" presId="urn:microsoft.com/office/officeart/2005/8/layout/cycle2"/>
    <dgm:cxn modelId="{5449279E-93D6-4471-AD69-32EC676774DA}" type="presParOf" srcId="{B542758E-4415-4046-A91C-DC6A854976AB}" destId="{44B25AD4-4DAE-45EE-9317-F9531A7F1C70}" srcOrd="0" destOrd="0" presId="urn:microsoft.com/office/officeart/2005/8/layout/cycle2"/>
    <dgm:cxn modelId="{61FD8061-4FB3-4F33-B8D2-C038073CA073}" type="presParOf" srcId="{88F6057B-951F-4BDB-B026-EDAFEA362124}" destId="{D5EA7A80-1FF0-4343-95D1-F10FDAB7CB2A}" srcOrd="10" destOrd="0" presId="urn:microsoft.com/office/officeart/2005/8/layout/cycle2"/>
    <dgm:cxn modelId="{E95C5350-FC27-4246-90E2-DFDA4211F5A2}" type="presParOf" srcId="{88F6057B-951F-4BDB-B026-EDAFEA362124}" destId="{5784DE73-A8F1-4758-9AA7-386ED85C0923}" srcOrd="11" destOrd="0" presId="urn:microsoft.com/office/officeart/2005/8/layout/cycle2"/>
    <dgm:cxn modelId="{233C77E8-4E39-4014-B0A9-CFC8A2B1E4F7}" type="presParOf" srcId="{5784DE73-A8F1-4758-9AA7-386ED85C0923}" destId="{7F551231-3ED5-4295-BE57-4EECB747DB7F}" srcOrd="0" destOrd="0" presId="urn:microsoft.com/office/officeart/2005/8/layout/cycle2"/>
    <dgm:cxn modelId="{C1955EA1-F0B7-478B-9A8C-F950B8CDDD7D}" type="presParOf" srcId="{88F6057B-951F-4BDB-B026-EDAFEA362124}" destId="{4AEB245E-5B28-4480-BCEE-C733D88FBCBA}" srcOrd="12" destOrd="0" presId="urn:microsoft.com/office/officeart/2005/8/layout/cycle2"/>
    <dgm:cxn modelId="{A9CC150C-411D-4244-96BE-0AA78846A762}" type="presParOf" srcId="{88F6057B-951F-4BDB-B026-EDAFEA362124}" destId="{EBBFB9D7-D5E7-4752-8F2D-698CC351B74A}" srcOrd="13" destOrd="0" presId="urn:microsoft.com/office/officeart/2005/8/layout/cycle2"/>
    <dgm:cxn modelId="{C06C4927-A3F9-4899-A96F-0B478596B096}" type="presParOf" srcId="{EBBFB9D7-D5E7-4752-8F2D-698CC351B74A}" destId="{98D7967F-E8BE-4C63-8994-D13341C3D8EC}" srcOrd="0" destOrd="0" presId="urn:microsoft.com/office/officeart/2005/8/layout/cycle2"/>
    <dgm:cxn modelId="{79C595D6-4D22-4639-A561-B107E953483F}" type="presParOf" srcId="{88F6057B-951F-4BDB-B026-EDAFEA362124}" destId="{597ECC09-A895-415B-A4FF-278C2A548933}" srcOrd="14" destOrd="0" presId="urn:microsoft.com/office/officeart/2005/8/layout/cycle2"/>
    <dgm:cxn modelId="{96C1F88C-993E-4910-936C-8BE70C493E32}" type="presParOf" srcId="{88F6057B-951F-4BDB-B026-EDAFEA362124}" destId="{C6B9054E-3DD3-4075-B563-FE2B5854288F}" srcOrd="15" destOrd="0" presId="urn:microsoft.com/office/officeart/2005/8/layout/cycle2"/>
    <dgm:cxn modelId="{E2CA48F9-A1D4-4CE6-A259-E92B6F59C5ED}" type="presParOf" srcId="{C6B9054E-3DD3-4075-B563-FE2B5854288F}" destId="{C869EC3E-9728-4515-BD0B-C6E88E5CA340}" srcOrd="0" destOrd="0" presId="urn:microsoft.com/office/officeart/2005/8/layout/cycle2"/>
    <dgm:cxn modelId="{01CAFF74-062F-46E3-B027-793C42B2DCA8}" type="presParOf" srcId="{88F6057B-951F-4BDB-B026-EDAFEA362124}" destId="{6BD9EAC6-BE83-4BEC-8741-A4D277D82142}" srcOrd="16" destOrd="0" presId="urn:microsoft.com/office/officeart/2005/8/layout/cycle2"/>
    <dgm:cxn modelId="{662B0725-C799-4BE8-9409-E997B43D6E92}" type="presParOf" srcId="{88F6057B-951F-4BDB-B026-EDAFEA362124}" destId="{4C9D4F84-9D5F-4B95-8501-204DD15C5E4A}" srcOrd="17" destOrd="0" presId="urn:microsoft.com/office/officeart/2005/8/layout/cycle2"/>
    <dgm:cxn modelId="{2DA313B3-8F6A-46D7-B2A0-BCF7401BF832}" type="presParOf" srcId="{4C9D4F84-9D5F-4B95-8501-204DD15C5E4A}" destId="{292B138F-4A18-41A9-B841-B711D4A113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252D-21D3-4E49-BB41-AB2D7710DB56}">
      <dsp:nvSpPr>
        <dsp:cNvPr id="0" name=""/>
        <dsp:cNvSpPr/>
      </dsp:nvSpPr>
      <dsp:spPr>
        <a:xfrm>
          <a:off x="4450397" y="13873"/>
          <a:ext cx="1371776" cy="1189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Traumatised parent</a:t>
          </a:r>
          <a:endParaRPr lang="en-US" sz="1200" kern="1200" dirty="0"/>
        </a:p>
      </dsp:txBody>
      <dsp:txXfrm>
        <a:off x="4651289" y="188068"/>
        <a:ext cx="969992" cy="841088"/>
      </dsp:txXfrm>
    </dsp:sp>
    <dsp:sp modelId="{93139098-0219-424C-A3B6-00D97BACAFAB}">
      <dsp:nvSpPr>
        <dsp:cNvPr id="0" name=""/>
        <dsp:cNvSpPr/>
      </dsp:nvSpPr>
      <dsp:spPr>
        <a:xfrm rot="1289085">
          <a:off x="5912096" y="793819"/>
          <a:ext cx="430304" cy="409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916366" y="853248"/>
        <a:ext cx="307400" cy="245807"/>
      </dsp:txXfrm>
    </dsp:sp>
    <dsp:sp modelId="{1607049F-DAEF-4C41-956B-88B6D15EDA95}">
      <dsp:nvSpPr>
        <dsp:cNvPr id="0" name=""/>
        <dsp:cNvSpPr/>
      </dsp:nvSpPr>
      <dsp:spPr>
        <a:xfrm>
          <a:off x="6474148" y="767158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Parents’ own trauma beliefs</a:t>
          </a:r>
          <a:endParaRPr lang="en-US" sz="1200" kern="1200" dirty="0"/>
        </a:p>
      </dsp:txBody>
      <dsp:txXfrm>
        <a:off x="6651914" y="944924"/>
        <a:ext cx="858332" cy="858332"/>
      </dsp:txXfrm>
    </dsp:sp>
    <dsp:sp modelId="{424F463F-1B2F-4194-AFEE-8C1E4EB220E8}">
      <dsp:nvSpPr>
        <dsp:cNvPr id="0" name=""/>
        <dsp:cNvSpPr/>
      </dsp:nvSpPr>
      <dsp:spPr>
        <a:xfrm rot="18671953">
          <a:off x="2406095" y="1657025"/>
          <a:ext cx="772237" cy="54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433933" y="1827137"/>
        <a:ext cx="609119" cy="326236"/>
      </dsp:txXfrm>
    </dsp:sp>
    <dsp:sp modelId="{01442023-A301-43B9-9B0D-893614851A19}">
      <dsp:nvSpPr>
        <dsp:cNvPr id="0" name=""/>
        <dsp:cNvSpPr/>
      </dsp:nvSpPr>
      <dsp:spPr>
        <a:xfrm>
          <a:off x="5417923" y="5040910"/>
          <a:ext cx="1428597" cy="1080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Behavioural reactions in child</a:t>
          </a:r>
          <a:endParaRPr lang="en-US" sz="1200" kern="1200" dirty="0"/>
        </a:p>
      </dsp:txBody>
      <dsp:txXfrm>
        <a:off x="5627136" y="5199122"/>
        <a:ext cx="1010171" cy="763915"/>
      </dsp:txXfrm>
    </dsp:sp>
    <dsp:sp modelId="{7BE2AC27-3340-4168-BED1-7E989BCC270F}">
      <dsp:nvSpPr>
        <dsp:cNvPr id="0" name=""/>
        <dsp:cNvSpPr/>
      </dsp:nvSpPr>
      <dsp:spPr>
        <a:xfrm rot="10241548">
          <a:off x="6771737" y="5077283"/>
          <a:ext cx="420285" cy="483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6896992" y="5163806"/>
        <a:ext cx="294200" cy="290155"/>
      </dsp:txXfrm>
    </dsp:sp>
    <dsp:sp modelId="{7DBEC13E-D53E-4FB4-9B69-0CA8727B2FDA}">
      <dsp:nvSpPr>
        <dsp:cNvPr id="0" name=""/>
        <dsp:cNvSpPr/>
      </dsp:nvSpPr>
      <dsp:spPr>
        <a:xfrm>
          <a:off x="3254850" y="5033897"/>
          <a:ext cx="1549862" cy="1131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Parents’ trauma reactions are heightened</a:t>
          </a:r>
          <a:endParaRPr lang="en-US" sz="1200" kern="1200" dirty="0"/>
        </a:p>
      </dsp:txBody>
      <dsp:txXfrm>
        <a:off x="3481822" y="5199668"/>
        <a:ext cx="1095918" cy="800411"/>
      </dsp:txXfrm>
    </dsp:sp>
    <dsp:sp modelId="{91EC74A4-B289-4AD1-8941-9EB6938AAB60}">
      <dsp:nvSpPr>
        <dsp:cNvPr id="0" name=""/>
        <dsp:cNvSpPr/>
      </dsp:nvSpPr>
      <dsp:spPr>
        <a:xfrm rot="10616812">
          <a:off x="4815286" y="5415242"/>
          <a:ext cx="470268" cy="409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938103" y="5493905"/>
        <a:ext cx="347364" cy="245807"/>
      </dsp:txXfrm>
    </dsp:sp>
    <dsp:sp modelId="{AF08321E-4A10-4440-89B6-271F53362138}">
      <dsp:nvSpPr>
        <dsp:cNvPr id="0" name=""/>
        <dsp:cNvSpPr/>
      </dsp:nvSpPr>
      <dsp:spPr>
        <a:xfrm>
          <a:off x="1783835" y="3993902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Child’s emotional and behavioural reactions </a:t>
          </a:r>
          <a:endParaRPr lang="en-US" sz="1200" kern="1200" dirty="0"/>
        </a:p>
      </dsp:txBody>
      <dsp:txXfrm>
        <a:off x="1961601" y="4171668"/>
        <a:ext cx="858332" cy="858332"/>
      </dsp:txXfrm>
    </dsp:sp>
    <dsp:sp modelId="{B542758E-4415-4046-A91C-DC6A854976AB}">
      <dsp:nvSpPr>
        <dsp:cNvPr id="0" name=""/>
        <dsp:cNvSpPr/>
      </dsp:nvSpPr>
      <dsp:spPr>
        <a:xfrm rot="12830460">
          <a:off x="2710051" y="5097316"/>
          <a:ext cx="623486" cy="409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22544" y="5213474"/>
        <a:ext cx="500582" cy="245807"/>
      </dsp:txXfrm>
    </dsp:sp>
    <dsp:sp modelId="{D5EA7A80-1FF0-4343-95D1-F10FDAB7CB2A}">
      <dsp:nvSpPr>
        <dsp:cNvPr id="0" name=""/>
        <dsp:cNvSpPr/>
      </dsp:nvSpPr>
      <dsp:spPr>
        <a:xfrm>
          <a:off x="7361165" y="2441695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Parents’ post-trauma adaptational styles</a:t>
          </a:r>
          <a:endParaRPr lang="en-US" sz="1200" kern="1200" dirty="0"/>
        </a:p>
      </dsp:txBody>
      <dsp:txXfrm>
        <a:off x="7538931" y="2619461"/>
        <a:ext cx="858332" cy="858332"/>
      </dsp:txXfrm>
    </dsp:sp>
    <dsp:sp modelId="{5784DE73-A8F1-4758-9AA7-386ED85C0923}">
      <dsp:nvSpPr>
        <dsp:cNvPr id="0" name=""/>
        <dsp:cNvSpPr/>
      </dsp:nvSpPr>
      <dsp:spPr>
        <a:xfrm rot="4913348" flipH="1">
          <a:off x="1985315" y="3517016"/>
          <a:ext cx="573758" cy="409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055437" y="3659789"/>
        <a:ext cx="450854" cy="245807"/>
      </dsp:txXfrm>
    </dsp:sp>
    <dsp:sp modelId="{4AEB245E-5B28-4480-BCEE-C733D88FBCBA}">
      <dsp:nvSpPr>
        <dsp:cNvPr id="0" name=""/>
        <dsp:cNvSpPr/>
      </dsp:nvSpPr>
      <dsp:spPr>
        <a:xfrm>
          <a:off x="1665260" y="2188060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Child’s trauma beliefs</a:t>
          </a:r>
          <a:endParaRPr lang="en-US" sz="1200" kern="1200" dirty="0"/>
        </a:p>
      </dsp:txBody>
      <dsp:txXfrm>
        <a:off x="1843026" y="2365826"/>
        <a:ext cx="858332" cy="858332"/>
      </dsp:txXfrm>
    </dsp:sp>
    <dsp:sp modelId="{EBBFB9D7-D5E7-4752-8F2D-698CC351B74A}">
      <dsp:nvSpPr>
        <dsp:cNvPr id="0" name=""/>
        <dsp:cNvSpPr/>
      </dsp:nvSpPr>
      <dsp:spPr>
        <a:xfrm rot="6564368" flipV="1">
          <a:off x="7662859" y="3805933"/>
          <a:ext cx="501930" cy="380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7738956" y="3828217"/>
        <a:ext cx="387692" cy="228476"/>
      </dsp:txXfrm>
    </dsp:sp>
    <dsp:sp modelId="{597ECC09-A895-415B-A4FF-278C2A548933}">
      <dsp:nvSpPr>
        <dsp:cNvPr id="0" name=""/>
        <dsp:cNvSpPr/>
      </dsp:nvSpPr>
      <dsp:spPr>
        <a:xfrm>
          <a:off x="7020012" y="4170303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Impact on parenting</a:t>
          </a:r>
          <a:endParaRPr lang="en-US" sz="1200" kern="1200" dirty="0"/>
        </a:p>
      </dsp:txBody>
      <dsp:txXfrm>
        <a:off x="7197778" y="4348069"/>
        <a:ext cx="858332" cy="858332"/>
      </dsp:txXfrm>
    </dsp:sp>
    <dsp:sp modelId="{C6B9054E-3DD3-4075-B563-FE2B5854288F}">
      <dsp:nvSpPr>
        <dsp:cNvPr id="0" name=""/>
        <dsp:cNvSpPr/>
      </dsp:nvSpPr>
      <dsp:spPr>
        <a:xfrm rot="14371663" flipH="1">
          <a:off x="7366920" y="1917986"/>
          <a:ext cx="604942" cy="454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7400518" y="1950124"/>
        <a:ext cx="468607" cy="272669"/>
      </dsp:txXfrm>
    </dsp:sp>
    <dsp:sp modelId="{6BD9EAC6-BE83-4BEC-8741-A4D277D82142}">
      <dsp:nvSpPr>
        <dsp:cNvPr id="0" name=""/>
        <dsp:cNvSpPr/>
      </dsp:nvSpPr>
      <dsp:spPr>
        <a:xfrm>
          <a:off x="2816233" y="625204"/>
          <a:ext cx="1213864" cy="121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Child becomes a parent </a:t>
          </a:r>
          <a:endParaRPr lang="en-US" sz="1200" kern="1200" dirty="0"/>
        </a:p>
      </dsp:txBody>
      <dsp:txXfrm>
        <a:off x="2993999" y="802970"/>
        <a:ext cx="858332" cy="858332"/>
      </dsp:txXfrm>
    </dsp:sp>
    <dsp:sp modelId="{4C9D4F84-9D5F-4B95-8501-204DD15C5E4A}">
      <dsp:nvSpPr>
        <dsp:cNvPr id="0" name=""/>
        <dsp:cNvSpPr/>
      </dsp:nvSpPr>
      <dsp:spPr>
        <a:xfrm rot="20400000">
          <a:off x="4097094" y="729623"/>
          <a:ext cx="287848" cy="409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099698" y="826326"/>
        <a:ext cx="201494" cy="24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06" y="4741817"/>
            <a:ext cx="8177348" cy="185583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Transgenerational Trauma- </a:t>
            </a:r>
            <a:br>
              <a:rPr lang="en-GB" dirty="0" smtClean="0"/>
            </a:br>
            <a:r>
              <a:rPr lang="en-GB" dirty="0" smtClean="0"/>
              <a:t>A model for understanding </a:t>
            </a:r>
            <a:br>
              <a:rPr lang="en-GB" dirty="0" smtClean="0"/>
            </a:br>
            <a:r>
              <a:rPr lang="en-GB" dirty="0" smtClean="0"/>
              <a:t>and how to heal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Dr Ciara Downes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77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9" y="206496"/>
            <a:ext cx="9455657" cy="6102230"/>
          </a:xfrm>
        </p:spPr>
      </p:pic>
    </p:spTree>
    <p:extLst>
      <p:ext uri="{BB962C8B-B14F-4D97-AF65-F5344CB8AC3E}">
        <p14:creationId xmlns:p14="http://schemas.microsoft.com/office/powerpoint/2010/main" val="4086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1504604"/>
            <a:ext cx="9987743" cy="4804756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Because we’re coming to the end of that time..</a:t>
            </a:r>
          </a:p>
          <a:p>
            <a:r>
              <a:rPr lang="en-GB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Well hopefully we’ll see it you know.</a:t>
            </a:r>
          </a:p>
          <a:p>
            <a:r>
              <a:rPr lang="en-GB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When the Troubles will become history,</a:t>
            </a:r>
          </a:p>
          <a:p>
            <a:r>
              <a:rPr lang="en-GB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And history’s taught,</a:t>
            </a:r>
          </a:p>
          <a:p>
            <a:r>
              <a:rPr lang="en-GB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And it’s not lived.</a:t>
            </a:r>
          </a:p>
          <a:p>
            <a:endParaRPr lang="en-GB" dirty="0"/>
          </a:p>
          <a:p>
            <a:r>
              <a:rPr lang="en-GB" dirty="0" smtClean="0"/>
              <a:t>(Quote by ‘Carol’ in Downes et al., 2012)</a:t>
            </a:r>
            <a:endParaRPr lang="en-GB" dirty="0"/>
          </a:p>
        </p:txBody>
      </p:sp>
      <p:pic>
        <p:nvPicPr>
          <p:cNvPr id="4" name="Picture 3" descr="Grooming Tip - Wear a smile | Beauty and Personal Groom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3" y="3906982"/>
            <a:ext cx="3733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References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818043" cy="4193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Danieli</a:t>
            </a:r>
            <a:r>
              <a:rPr lang="en-GB" dirty="0" smtClean="0"/>
              <a:t>, Y., </a:t>
            </a:r>
            <a:r>
              <a:rPr lang="en-GB" dirty="0" err="1" smtClean="0"/>
              <a:t>Engdahl</a:t>
            </a:r>
            <a:r>
              <a:rPr lang="en-GB" dirty="0" smtClean="0"/>
              <a:t>, B.E. (2016) Multigenerational Legacies of Trauma: Modelling the what and how of transmission. </a:t>
            </a:r>
            <a:r>
              <a:rPr lang="en-GB" i="1" dirty="0" smtClean="0"/>
              <a:t>American Journal of Orthopsychiatry, </a:t>
            </a:r>
            <a:r>
              <a:rPr lang="en-GB" dirty="0" smtClean="0"/>
              <a:t>14, pp. 1-13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Downes</a:t>
            </a:r>
            <a:r>
              <a:rPr lang="en-GB" dirty="0"/>
              <a:t>, C., Harrison, E., Curran, D., &amp; Kavanagh, M. (2012) ‘The trauma still goes on...: the multigenerational legacy of Northern Ireland's conflict’, </a:t>
            </a:r>
            <a:r>
              <a:rPr lang="en-GB" i="1" dirty="0"/>
              <a:t>Clinical Child Psychology and Psychiatry,</a:t>
            </a:r>
            <a:r>
              <a:rPr lang="en-GB" dirty="0"/>
              <a:t> 18(4), pp. 583-603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O’Neill</a:t>
            </a:r>
            <a:r>
              <a:rPr lang="en-GB" dirty="0"/>
              <a:t>, Siobhan, C. Armour, D. Bolton, B. Bunting, C. Corry, B. Devine, E. Ennis et al</a:t>
            </a:r>
            <a:r>
              <a:rPr lang="en-GB" dirty="0" smtClean="0"/>
              <a:t>. (2015) </a:t>
            </a:r>
            <a:r>
              <a:rPr lang="en-GB" dirty="0"/>
              <a:t>"Towards a better future: the trans-generational impact of the Troubles on mental health." </a:t>
            </a:r>
            <a:r>
              <a:rPr lang="en-GB" i="1" dirty="0"/>
              <a:t>Belfast, Northern Ireland: Commission for Victims and </a:t>
            </a:r>
            <a:r>
              <a:rPr lang="en-GB" i="1" dirty="0" smtClean="0"/>
              <a:t>Survivors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Van </a:t>
            </a:r>
            <a:r>
              <a:rPr lang="en-GB" dirty="0" err="1"/>
              <a:t>IJzendoorn</a:t>
            </a:r>
            <a:r>
              <a:rPr lang="en-GB" dirty="0"/>
              <a:t>, M. H., </a:t>
            </a:r>
            <a:r>
              <a:rPr lang="en-GB" dirty="0" err="1"/>
              <a:t>Bakermans-Kranenburg</a:t>
            </a:r>
            <a:r>
              <a:rPr lang="en-GB" dirty="0"/>
              <a:t>, M. J., &amp; </a:t>
            </a:r>
            <a:r>
              <a:rPr lang="en-GB" dirty="0" err="1"/>
              <a:t>Sagi</a:t>
            </a:r>
            <a:r>
              <a:rPr lang="en-GB" dirty="0"/>
              <a:t>-Schwartz, A. (2003). Are children of Holocaust survivors less well-adapted? A meta-analytic investigation of secondary traumatization. </a:t>
            </a:r>
            <a:r>
              <a:rPr lang="en-GB" i="1" dirty="0"/>
              <a:t>Journal of traumatic stress</a:t>
            </a:r>
            <a:r>
              <a:rPr lang="en-GB" dirty="0"/>
              <a:t>, </a:t>
            </a:r>
            <a:r>
              <a:rPr lang="en-GB" i="1" dirty="0"/>
              <a:t>16</a:t>
            </a:r>
            <a:r>
              <a:rPr lang="en-GB" dirty="0"/>
              <a:t>(5), 459-469.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Transgenerational trauma Model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81051"/>
            <a:ext cx="10012681" cy="442830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39" y="1962488"/>
            <a:ext cx="6291617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Transgenerational trauma model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580606"/>
            <a:ext cx="10290048" cy="5081451"/>
          </a:xfrm>
        </p:spPr>
        <p:txBody>
          <a:bodyPr>
            <a:normAutofit/>
          </a:bodyPr>
          <a:lstStyle/>
          <a:p>
            <a:endParaRPr lang="en-GB" sz="2400" b="1" u="sng" dirty="0" smtClean="0"/>
          </a:p>
          <a:p>
            <a:r>
              <a:rPr lang="en-GB" sz="2600" b="1" u="sng" dirty="0" smtClean="0"/>
              <a:t>Parent</a:t>
            </a:r>
            <a:endParaRPr lang="en-GB" sz="2600" dirty="0"/>
          </a:p>
          <a:p>
            <a:r>
              <a:rPr lang="en-GB" sz="2400" dirty="0" smtClean="0"/>
              <a:t>Flashbacks</a:t>
            </a:r>
            <a:r>
              <a:rPr lang="en-GB" sz="2400" dirty="0"/>
              <a:t>, dissociation, </a:t>
            </a:r>
            <a:r>
              <a:rPr lang="en-GB" sz="2400" dirty="0" smtClean="0"/>
              <a:t>nightmares</a:t>
            </a:r>
          </a:p>
          <a:p>
            <a:endParaRPr lang="en-GB" sz="2400" dirty="0"/>
          </a:p>
          <a:p>
            <a:r>
              <a:rPr lang="en-GB" sz="2400" dirty="0"/>
              <a:t>Trauma </a:t>
            </a:r>
            <a:r>
              <a:rPr lang="en-GB" sz="2400" dirty="0" smtClean="0"/>
              <a:t>reminders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Trauma beliefs</a:t>
            </a:r>
          </a:p>
          <a:p>
            <a:endParaRPr lang="en-GB" sz="2400" dirty="0"/>
          </a:p>
          <a:p>
            <a:r>
              <a:rPr lang="en-GB" sz="2400" dirty="0"/>
              <a:t>Post-trauma adaptational </a:t>
            </a:r>
            <a:r>
              <a:rPr lang="en-GB" sz="2400" dirty="0" smtClean="0"/>
              <a:t>styles</a:t>
            </a:r>
            <a:endParaRPr lang="en-GB" dirty="0"/>
          </a:p>
        </p:txBody>
      </p:sp>
      <p:pic>
        <p:nvPicPr>
          <p:cNvPr id="7" name="Picture 6" descr="Accuracy of the Edinburgh Postnatal Depression Scale (EPD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933303"/>
            <a:ext cx="5171548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Transgenerational trauma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750423"/>
            <a:ext cx="10077995" cy="4558937"/>
          </a:xfrm>
        </p:spPr>
        <p:txBody>
          <a:bodyPr/>
          <a:lstStyle/>
          <a:p>
            <a:endParaRPr lang="en-GB" sz="2400" b="1" u="sng" dirty="0" smtClean="0"/>
          </a:p>
          <a:p>
            <a:r>
              <a:rPr lang="en-GB" sz="2400" b="1" u="sng" dirty="0" smtClean="0"/>
              <a:t>Parent-child relationship </a:t>
            </a:r>
          </a:p>
          <a:p>
            <a:endParaRPr lang="en-GB" u="sng" dirty="0" smtClean="0"/>
          </a:p>
          <a:p>
            <a:pPr marL="0" indent="0">
              <a:buNone/>
            </a:pP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666206" y="2488935"/>
            <a:ext cx="660980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‘</a:t>
            </a:r>
            <a:r>
              <a:rPr lang="en-GB" sz="2400" dirty="0"/>
              <a:t>Conspiracy of Silence’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Parentified child/Acting out </a:t>
            </a:r>
            <a:r>
              <a:rPr lang="en-GB" sz="2400" dirty="0" smtClean="0"/>
              <a:t>child</a:t>
            </a:r>
          </a:p>
          <a:p>
            <a:endParaRPr lang="en-GB" sz="2400" dirty="0"/>
          </a:p>
          <a:p>
            <a:r>
              <a:rPr lang="en-GB" sz="2400" dirty="0" smtClean="0"/>
              <a:t>Bonding and Attachment</a:t>
            </a:r>
          </a:p>
          <a:p>
            <a:endParaRPr lang="en-GB" sz="2400" dirty="0"/>
          </a:p>
          <a:p>
            <a:r>
              <a:rPr lang="en-GB" sz="2400" dirty="0" smtClean="0"/>
              <a:t>Lack of co-regulation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12" y="2285074"/>
            <a:ext cx="4310991" cy="28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Transgenerational trauma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802674"/>
            <a:ext cx="9999618" cy="4506686"/>
          </a:xfrm>
        </p:spPr>
        <p:txBody>
          <a:bodyPr/>
          <a:lstStyle/>
          <a:p>
            <a:r>
              <a:rPr lang="en-GB" sz="2400" b="1" u="sng" dirty="0" smtClean="0"/>
              <a:t>Society and Communities</a:t>
            </a:r>
            <a:endParaRPr lang="en-GB" sz="2400" dirty="0"/>
          </a:p>
          <a:p>
            <a:r>
              <a:rPr lang="en-GB" sz="2400" dirty="0" smtClean="0"/>
              <a:t>Poverty</a:t>
            </a:r>
          </a:p>
          <a:p>
            <a:endParaRPr lang="en-GB" sz="2400" dirty="0" smtClean="0"/>
          </a:p>
          <a:p>
            <a:r>
              <a:rPr lang="en-GB" sz="2400" dirty="0" smtClean="0"/>
              <a:t>Social Isolation </a:t>
            </a:r>
          </a:p>
          <a:p>
            <a:endParaRPr lang="en-GB" sz="2400" dirty="0" smtClean="0"/>
          </a:p>
          <a:p>
            <a:r>
              <a:rPr lang="en-GB" sz="2400" dirty="0" smtClean="0"/>
              <a:t>Educational/Work opportunities</a:t>
            </a:r>
          </a:p>
          <a:p>
            <a:endParaRPr lang="en-GB" sz="2400" dirty="0" smtClean="0"/>
          </a:p>
          <a:p>
            <a:r>
              <a:rPr lang="en-GB" sz="2400" dirty="0" smtClean="0"/>
              <a:t>Paramilitary control</a:t>
            </a:r>
          </a:p>
        </p:txBody>
      </p:sp>
      <p:pic>
        <p:nvPicPr>
          <p:cNvPr id="4" name="Picture 3" descr="The Digital Teacher: Schools : International Day of Charit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" b="5955"/>
          <a:stretch/>
        </p:blipFill>
        <p:spPr>
          <a:xfrm>
            <a:off x="5475515" y="2246812"/>
            <a:ext cx="6542314" cy="3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-169816"/>
            <a:ext cx="9609038" cy="11746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transgenerational trauma cycle 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765335"/>
              </p:ext>
            </p:extLst>
          </p:nvPr>
        </p:nvGraphicFramePr>
        <p:xfrm>
          <a:off x="1023937" y="653143"/>
          <a:ext cx="10379937" cy="63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93331" y="977642"/>
            <a:ext cx="212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‘</a:t>
            </a:r>
            <a:r>
              <a:rPr lang="en-GB" sz="1600" i="1" dirty="0" smtClean="0"/>
              <a:t>I’m a bad person, I don’t trust others, bad things always happen’</a:t>
            </a:r>
            <a:endParaRPr lang="en-GB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320347" y="4868625"/>
            <a:ext cx="22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‘I want to protect you /you should be more grateful/I can’t cope’</a:t>
            </a:r>
            <a:endParaRPr lang="en-GB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863840" y="6190569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‘I’m feeling emotions I don’t understand so I act out’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14686" y="6273225"/>
            <a:ext cx="236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‘The way my child is acting reminds me of the past’</a:t>
            </a:r>
            <a:endParaRPr lang="en-GB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446" y="4699349"/>
            <a:ext cx="267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‘No-one understands me, I don’t understand me’</a:t>
            </a:r>
            <a:endParaRPr lang="en-GB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733" y="653143"/>
            <a:ext cx="152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The cycle continues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7954" y="2900350"/>
            <a:ext cx="999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Victim</a:t>
            </a:r>
          </a:p>
          <a:p>
            <a:r>
              <a:rPr lang="en-GB" dirty="0" smtClean="0"/>
              <a:t>Numb</a:t>
            </a:r>
          </a:p>
          <a:p>
            <a:r>
              <a:rPr lang="en-GB" dirty="0" smtClean="0"/>
              <a:t>Fighter</a:t>
            </a:r>
          </a:p>
          <a:p>
            <a:r>
              <a:rPr lang="en-GB" dirty="0" smtClean="0"/>
              <a:t>Survivor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7017" y="2900350"/>
            <a:ext cx="19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‘I’m bad, I can’t rely on others, the world is unpredictable’</a:t>
            </a:r>
            <a:endParaRPr lang="en-GB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6766" y="3396343"/>
            <a:ext cx="2364377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Context:</a:t>
            </a:r>
          </a:p>
          <a:p>
            <a:r>
              <a:rPr lang="en-GB" dirty="0" smtClean="0"/>
              <a:t>Poverty</a:t>
            </a:r>
          </a:p>
          <a:p>
            <a:r>
              <a:rPr lang="en-GB" dirty="0" smtClean="0"/>
              <a:t>Isolation</a:t>
            </a:r>
          </a:p>
          <a:p>
            <a:r>
              <a:rPr lang="en-GB" dirty="0" smtClean="0"/>
              <a:t>Lack of opportunities</a:t>
            </a:r>
          </a:p>
          <a:p>
            <a:r>
              <a:rPr lang="en-GB" dirty="0" smtClean="0"/>
              <a:t>Current threat</a:t>
            </a:r>
          </a:p>
        </p:txBody>
      </p:sp>
    </p:spTree>
    <p:extLst>
      <p:ext uri="{BB962C8B-B14F-4D97-AF65-F5344CB8AC3E}">
        <p14:creationId xmlns:p14="http://schemas.microsoft.com/office/powerpoint/2010/main" val="41086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helps? Society/Community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91413"/>
            <a:ext cx="12191999" cy="5914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85" y="3471142"/>
            <a:ext cx="1763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 further trauma – recognising signs of abuse/neglect</a:t>
            </a:r>
            <a:endParaRPr lang="en-GB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609" y="5934670"/>
            <a:ext cx="186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poverty, social inequalities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667" y="2124436"/>
            <a:ext cx="167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about the past, shared narratives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1713" y="5042118"/>
            <a:ext cx="184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the past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4607" y="1741955"/>
            <a:ext cx="361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educational/work/sport/arts opportunities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19657" y="4155442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in Community/</a:t>
            </a:r>
          </a:p>
          <a:p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voluntary/NHS trauma services</a:t>
            </a:r>
            <a:endParaRPr lang="en-GB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-255360"/>
            <a:ext cx="10384971" cy="6564085"/>
          </a:xfrm>
        </p:spPr>
      </p:pic>
    </p:spTree>
    <p:extLst>
      <p:ext uri="{BB962C8B-B14F-4D97-AF65-F5344CB8AC3E}">
        <p14:creationId xmlns:p14="http://schemas.microsoft.com/office/powerpoint/2010/main" val="34098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9" y="206496"/>
            <a:ext cx="9925920" cy="6102230"/>
          </a:xfrm>
        </p:spPr>
      </p:pic>
    </p:spTree>
    <p:extLst>
      <p:ext uri="{BB962C8B-B14F-4D97-AF65-F5344CB8AC3E}">
        <p14:creationId xmlns:p14="http://schemas.microsoft.com/office/powerpoint/2010/main" val="38030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1392</TotalTime>
  <Words>475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Bradley Hand ITC</vt:lpstr>
      <vt:lpstr>Calibri</vt:lpstr>
      <vt:lpstr>Tw Cen MT</vt:lpstr>
      <vt:lpstr>Tw Cen MT Condensed</vt:lpstr>
      <vt:lpstr>Wingdings 3</vt:lpstr>
      <vt:lpstr>Integral</vt:lpstr>
      <vt:lpstr>Transgenerational Trauma-  A model for understanding  and how to heal </vt:lpstr>
      <vt:lpstr>Transgenerational trauma Model</vt:lpstr>
      <vt:lpstr>Transgenerational trauma model </vt:lpstr>
      <vt:lpstr>Transgenerational trauma model </vt:lpstr>
      <vt:lpstr>Transgenerational trauma model </vt:lpstr>
      <vt:lpstr>transgenerational trauma cycle </vt:lpstr>
      <vt:lpstr>What helps? Society/Community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NHSCT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Downes, Ciara</dc:creator>
  <cp:lastModifiedBy>Downes, Ciara</cp:lastModifiedBy>
  <cp:revision>48</cp:revision>
  <dcterms:created xsi:type="dcterms:W3CDTF">2021-12-07T10:13:24Z</dcterms:created>
  <dcterms:modified xsi:type="dcterms:W3CDTF">2021-12-14T17:22:45Z</dcterms:modified>
</cp:coreProperties>
</file>